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7" r:id="rId3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F8"/>
    <a:srgbClr val="FF33CC"/>
    <a:srgbClr val="F6974E"/>
    <a:srgbClr val="F0A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8"/>
    <p:restoredTop sz="94610"/>
  </p:normalViewPr>
  <p:slideViewPr>
    <p:cSldViewPr>
      <p:cViewPr>
        <p:scale>
          <a:sx n="161" d="100"/>
          <a:sy n="161" d="100"/>
        </p:scale>
        <p:origin x="1160" y="-50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66861D85-20E8-43CD-8852-8E5169AFD76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B44FD83D-AA8B-4E43-ABA8-BE7D81262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4FD83D-AA8B-4E43-ABA8-BE7D81262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02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6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9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2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13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9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70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45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4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24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8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D2E9B-2254-4EB8-A33D-B3BDF10B98F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DC317-8251-47D8-A17F-81CFF1C59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rct=j&amp;q=&amp;esrc=s&amp;source=images&amp;cd=&amp;cad=rja&amp;uact=8&amp;ved=0ahUKEwj_8KzNirTVAhUE3SYKHUt8Dw8QjRwIBw&amp;url=http://sweetclipart.com/breast-cancer-awareness-pink-ribbon-2031&amp;psig=AFQjCNG8SlVUvvA1Wz24_3lDTD7xujOkCg&amp;ust=1501609750504921" TargetMode="External"/><Relationship Id="rId5" Type="http://schemas.openxmlformats.org/officeDocument/2006/relationships/hyperlink" Target="http://www.fishing4charities.com/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rgbClr val="F6974E">
                <a:lumMod val="42000"/>
                <a:lumOff val="58000"/>
              </a:srgbClr>
            </a:gs>
            <a:gs pos="41000">
              <a:schemeClr val="accent1">
                <a:lumMod val="45000"/>
                <a:lumOff val="55000"/>
              </a:schemeClr>
            </a:gs>
            <a:gs pos="80000">
              <a:schemeClr val="accent1">
                <a:lumMod val="37000"/>
                <a:lumOff val="63000"/>
              </a:schemeClr>
            </a:gs>
            <a:gs pos="94000">
              <a:schemeClr val="accent1">
                <a:lumMod val="7000"/>
                <a:lumOff val="93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xplosion 1 18">
            <a:extLst>
              <a:ext uri="{FF2B5EF4-FFF2-40B4-BE49-F238E27FC236}">
                <a16:creationId xmlns:a16="http://schemas.microsoft.com/office/drawing/2014/main" id="{8713BA13-DAD3-43A1-D323-EB530FC60250}"/>
              </a:ext>
            </a:extLst>
          </p:cNvPr>
          <p:cNvSpPr/>
          <p:nvPr/>
        </p:nvSpPr>
        <p:spPr>
          <a:xfrm>
            <a:off x="1808364" y="7685770"/>
            <a:ext cx="2409314" cy="1138773"/>
          </a:xfrm>
          <a:prstGeom prst="irregularSeal1">
            <a:avLst/>
          </a:prstGeom>
          <a:solidFill>
            <a:srgbClr val="FFDFF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2BD7B2-0EBA-60E5-9CA4-008752BFBE2A}"/>
              </a:ext>
            </a:extLst>
          </p:cNvPr>
          <p:cNvSpPr txBox="1"/>
          <p:nvPr/>
        </p:nvSpPr>
        <p:spPr>
          <a:xfrm>
            <a:off x="349250" y="130592"/>
            <a:ext cx="65087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 Annual </a:t>
            </a:r>
            <a:endParaRPr lang="en-US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FF"/>
                </a:solidFill>
                <a:effectLst/>
                <a:latin typeface="Abadi" panose="020B06040201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“Fishing For The Girls Rodeo”</a:t>
            </a:r>
            <a:endParaRPr lang="en-US" sz="1400" dirty="0">
              <a:effectLst/>
              <a:latin typeface="Abadi" panose="020B0604020104020204" pitchFamily="34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Myrtle Grove Marina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October 23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rd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&amp; 24</a:t>
            </a:r>
            <a:r>
              <a:rPr lang="en-US" sz="1400" b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2026</a:t>
            </a:r>
            <a:endParaRPr lang="en-US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endParaRPr lang="en-US" sz="1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 descr="A qr code with a few squares&#10;&#10;Description automatically generated">
            <a:extLst>
              <a:ext uri="{FF2B5EF4-FFF2-40B4-BE49-F238E27FC236}">
                <a16:creationId xmlns:a16="http://schemas.microsoft.com/office/drawing/2014/main" id="{F58782C7-218B-4762-2449-E02079A17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21642" y="7584190"/>
            <a:ext cx="811746" cy="8117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4D536E-A7DF-690F-C020-F2B7D69A6D7B}"/>
              </a:ext>
            </a:extLst>
          </p:cNvPr>
          <p:cNvSpPr txBox="1"/>
          <p:nvPr/>
        </p:nvSpPr>
        <p:spPr>
          <a:xfrm>
            <a:off x="5832028" y="8347919"/>
            <a:ext cx="1057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Scan 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AF961-1D11-23C4-2DD3-F70C6D6C6EE4}"/>
              </a:ext>
            </a:extLst>
          </p:cNvPr>
          <p:cNvSpPr txBox="1"/>
          <p:nvPr/>
        </p:nvSpPr>
        <p:spPr>
          <a:xfrm>
            <a:off x="-6848" y="7043594"/>
            <a:ext cx="3809056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Fishing Categories</a:t>
            </a:r>
            <a:endParaRPr lang="en-US" sz="1200" b="1" dirty="0"/>
          </a:p>
          <a:p>
            <a:r>
              <a:rPr lang="en-US" sz="1200" b="1" dirty="0"/>
              <a:t>Adults:</a:t>
            </a:r>
          </a:p>
          <a:p>
            <a:r>
              <a:rPr lang="en-US" sz="1000" dirty="0"/>
              <a:t>Red Fish (18”- 27”), Speckled Trout , Drum, Biggest Non-Category Fish</a:t>
            </a:r>
          </a:p>
          <a:p>
            <a:r>
              <a:rPr lang="en-US" sz="1000" dirty="0">
                <a:solidFill>
                  <a:srgbClr val="FF0000"/>
                </a:solidFill>
              </a:rPr>
              <a:t>**FLOUNDER ARE OUT OF SEASON**</a:t>
            </a:r>
          </a:p>
          <a:p>
            <a:endParaRPr lang="en-US" sz="1200" b="1" dirty="0"/>
          </a:p>
          <a:p>
            <a:r>
              <a:rPr lang="en-US" sz="1200" b="1" dirty="0"/>
              <a:t>Children: (Under 12)</a:t>
            </a:r>
          </a:p>
          <a:p>
            <a:r>
              <a:rPr lang="en-US" sz="1050" dirty="0"/>
              <a:t>Red (18”-27”), Speckled Trout, </a:t>
            </a:r>
          </a:p>
          <a:p>
            <a:r>
              <a:rPr lang="en-US" sz="1050" dirty="0"/>
              <a:t>Catfish (any kind)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432AA-12D1-EBDC-E2FB-56FAAB3D9C7E}"/>
              </a:ext>
            </a:extLst>
          </p:cNvPr>
          <p:cNvSpPr txBox="1"/>
          <p:nvPr/>
        </p:nvSpPr>
        <p:spPr>
          <a:xfrm>
            <a:off x="-22108" y="8755861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/>
            <a:r>
              <a:rPr lang="en-US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Sponsored by Fishing for Charities, Inc., a Louisiana non-profit Corporation.  </a:t>
            </a:r>
          </a:p>
          <a:p>
            <a:pPr marL="0" marR="0"/>
            <a:r>
              <a:rPr lang="en-US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Federal 501c3, Public Charity entity which entitles donor to deduct donation from Federal taxes.   </a:t>
            </a:r>
          </a:p>
          <a:p>
            <a:pPr marL="0" marR="0"/>
            <a:r>
              <a:rPr lang="en-US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TAX ID # 81-3366775</a:t>
            </a:r>
          </a:p>
        </p:txBody>
      </p:sp>
      <p:pic>
        <p:nvPicPr>
          <p:cNvPr id="11" name="Picture 10" descr="A painting of a pelican on a stump in front of a lily flower&#10;&#10;Description automatically generated">
            <a:extLst>
              <a:ext uri="{FF2B5EF4-FFF2-40B4-BE49-F238E27FC236}">
                <a16:creationId xmlns:a16="http://schemas.microsoft.com/office/drawing/2014/main" id="{96DFA92F-D62C-6012-48D1-4E65036F9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92" y="1500154"/>
            <a:ext cx="4122204" cy="55158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6C4997-BE23-3ECA-FB89-77EE011EF47B}"/>
              </a:ext>
            </a:extLst>
          </p:cNvPr>
          <p:cNvSpPr txBox="1"/>
          <p:nvPr/>
        </p:nvSpPr>
        <p:spPr>
          <a:xfrm>
            <a:off x="4161262" y="1308674"/>
            <a:ext cx="244009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u="sng" dirty="0"/>
              <a:t>Registration: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$25 Per Person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for Children (Under 12)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Rodeo Fishing Shirts and Hats available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event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0E903B-843F-DC1C-B9CA-0EA14F52853F}"/>
              </a:ext>
            </a:extLst>
          </p:cNvPr>
          <p:cNvSpPr/>
          <p:nvPr/>
        </p:nvSpPr>
        <p:spPr>
          <a:xfrm>
            <a:off x="4509280" y="8645244"/>
            <a:ext cx="22445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Visit</a:t>
            </a:r>
            <a:r>
              <a:rPr lang="en-US" sz="1000" dirty="0"/>
              <a:t>  </a:t>
            </a:r>
            <a:r>
              <a:rPr lang="en-US" sz="1000" dirty="0">
                <a:hlinkClick r:id="rId5"/>
              </a:rPr>
              <a:t>htt</a:t>
            </a:r>
            <a:r>
              <a:rPr lang="en-US" sz="1000" dirty="0">
                <a:solidFill>
                  <a:schemeClr val="tx2"/>
                </a:solidFill>
                <a:hlinkClick r:id="rId5"/>
              </a:rPr>
              <a:t>p://www.fishing4charities.com</a:t>
            </a:r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054AE2-A81A-9C6D-748E-517A98AC76D4}"/>
              </a:ext>
            </a:extLst>
          </p:cNvPr>
          <p:cNvSpPr txBox="1"/>
          <p:nvPr/>
        </p:nvSpPr>
        <p:spPr>
          <a:xfrm>
            <a:off x="4161262" y="2206063"/>
            <a:ext cx="2925338" cy="345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u="sng" dirty="0"/>
              <a:t>Event Schedule </a:t>
            </a:r>
          </a:p>
          <a:p>
            <a:endParaRPr lang="en-US" sz="1100" b="1" u="sng" dirty="0"/>
          </a:p>
          <a:p>
            <a:r>
              <a:rPr lang="en-US" sz="1100" b="1" dirty="0"/>
              <a:t>Friday Oct 23rd: Myrtle Grove Marina</a:t>
            </a:r>
          </a:p>
          <a:p>
            <a:r>
              <a:rPr lang="en-US" sz="1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Fishing begins @ daylight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4pm-5:30pm (Sharp): Weigh-In </a:t>
            </a: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(must be registered)</a:t>
            </a:r>
          </a:p>
          <a:p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6PM  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Myrtle Grove Marina</a:t>
            </a:r>
          </a:p>
          <a:p>
            <a:r>
              <a:rPr lang="en-US" sz="1100" dirty="0">
                <a:solidFill>
                  <a:srgbClr val="FF33CC"/>
                </a:solidFill>
              </a:rPr>
              <a:t>           Pink Party</a:t>
            </a:r>
          </a:p>
          <a:p>
            <a:r>
              <a:rPr lang="en-US" sz="1100" b="1" dirty="0"/>
              <a:t>          </a:t>
            </a:r>
            <a:r>
              <a:rPr lang="en-US" sz="1100" dirty="0"/>
              <a:t> Live music, food, BYOL,</a:t>
            </a:r>
          </a:p>
          <a:p>
            <a:r>
              <a:rPr lang="en-US" sz="1100" b="1" dirty="0"/>
              <a:t>           </a:t>
            </a:r>
            <a:r>
              <a:rPr lang="en-US" sz="1100" dirty="0"/>
              <a:t>Rodeo</a:t>
            </a:r>
            <a:r>
              <a:rPr lang="en-US" sz="1100" b="1" dirty="0"/>
              <a:t> </a:t>
            </a:r>
            <a:r>
              <a:rPr lang="en-US" sz="1100" dirty="0"/>
              <a:t>registration </a:t>
            </a:r>
            <a:r>
              <a:rPr lang="en-US" sz="1100" b="1" dirty="0"/>
              <a:t>                     	</a:t>
            </a:r>
          </a:p>
          <a:p>
            <a:r>
              <a:rPr lang="en-US" sz="1100" b="1" dirty="0"/>
              <a:t>Saturday Oct 24th:</a:t>
            </a:r>
          </a:p>
          <a:p>
            <a:r>
              <a:rPr lang="en-US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Fishing begins @ daylight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12pm-3pm(sharp): Weigh-In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1pm-6pm: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 Isemann Live,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Prizes and Live Auction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Food &amp; Soft Drinks (free)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(Beer &amp; Alcohol will be Sold)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Kid Zone with Games &amp; Prizes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pm:  Memorial Silent Prayer</a:t>
            </a:r>
            <a:endParaRPr lang="en-US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C25C17-A2B7-8CE2-433A-C95715E1FA2D}"/>
              </a:ext>
            </a:extLst>
          </p:cNvPr>
          <p:cNvSpPr/>
          <p:nvPr/>
        </p:nvSpPr>
        <p:spPr>
          <a:xfrm>
            <a:off x="4327699" y="6051456"/>
            <a:ext cx="2141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Sponsorship</a:t>
            </a:r>
            <a:r>
              <a:rPr lang="en-US" sz="1400" dirty="0">
                <a:solidFill>
                  <a:srgbClr val="FF33CC"/>
                </a:solidFill>
              </a:rPr>
              <a:t> </a:t>
            </a:r>
            <a:r>
              <a:rPr lang="en-US" sz="1400" dirty="0"/>
              <a:t>Opportunities</a:t>
            </a:r>
          </a:p>
          <a:p>
            <a:pPr algn="ctr"/>
            <a:r>
              <a:rPr lang="en-US" sz="900" dirty="0"/>
              <a:t>Email us for a Sponsorship Form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A04F44-90AE-5C62-84B1-D3F665284AEA}"/>
              </a:ext>
            </a:extLst>
          </p:cNvPr>
          <p:cNvSpPr/>
          <p:nvPr/>
        </p:nvSpPr>
        <p:spPr>
          <a:xfrm>
            <a:off x="4194009" y="6461789"/>
            <a:ext cx="240931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FF33CC"/>
                </a:solidFill>
              </a:rPr>
              <a:t>PINK </a:t>
            </a:r>
            <a:r>
              <a:rPr lang="en-US" sz="1050" b="1" dirty="0"/>
              <a:t>Sponsorship:  	$1000</a:t>
            </a:r>
          </a:p>
          <a:p>
            <a:r>
              <a:rPr lang="en-US" sz="1050" b="1" dirty="0"/>
              <a:t>Gold Sponsor: 		$ 500</a:t>
            </a:r>
            <a:br>
              <a:rPr lang="en-US" sz="1050" dirty="0">
                <a:effectLst/>
              </a:rPr>
            </a:br>
            <a:r>
              <a:rPr lang="en-US" sz="1050" b="1" dirty="0"/>
              <a:t>Silver Sponsor: 		$ 300</a:t>
            </a:r>
          </a:p>
          <a:p>
            <a:r>
              <a:rPr lang="en-US" sz="1050" b="1" dirty="0"/>
              <a:t>Bronze Sponsor: 	$ 100</a:t>
            </a:r>
            <a:br>
              <a:rPr lang="en-US" sz="1050" dirty="0">
                <a:effectLst/>
              </a:rPr>
            </a:br>
            <a:br>
              <a:rPr lang="en-US" sz="1200" dirty="0"/>
            </a:br>
            <a:endParaRPr lang="en-US" sz="1200" dirty="0"/>
          </a:p>
        </p:txBody>
      </p:sp>
      <p:sp>
        <p:nvSpPr>
          <p:cNvPr id="21" name="Striped Right Arrow 20">
            <a:extLst>
              <a:ext uri="{FF2B5EF4-FFF2-40B4-BE49-F238E27FC236}">
                <a16:creationId xmlns:a16="http://schemas.microsoft.com/office/drawing/2014/main" id="{E8DEA2B5-D8AC-48E4-18CA-3A0EA5E31F69}"/>
              </a:ext>
            </a:extLst>
          </p:cNvPr>
          <p:cNvSpPr/>
          <p:nvPr/>
        </p:nvSpPr>
        <p:spPr>
          <a:xfrm>
            <a:off x="5290056" y="7801929"/>
            <a:ext cx="381001" cy="512740"/>
          </a:xfrm>
          <a:prstGeom prst="stripedRightArrow">
            <a:avLst/>
          </a:prstGeom>
          <a:solidFill>
            <a:srgbClr val="FFDFF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B5506D-D2E5-A89D-E774-8E57B258AC22}"/>
              </a:ext>
            </a:extLst>
          </p:cNvPr>
          <p:cNvSpPr txBox="1"/>
          <p:nvPr/>
        </p:nvSpPr>
        <p:spPr>
          <a:xfrm>
            <a:off x="4600536" y="7784220"/>
            <a:ext cx="65114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Register</a:t>
            </a:r>
          </a:p>
          <a:p>
            <a:r>
              <a:rPr lang="en-US" sz="1100" dirty="0"/>
              <a:t>Donate</a:t>
            </a:r>
          </a:p>
          <a:p>
            <a:r>
              <a:rPr lang="en-US" sz="1100" dirty="0"/>
              <a:t>Sponsor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4900C-4770-6ECB-B792-9ED30847FACC}"/>
              </a:ext>
            </a:extLst>
          </p:cNvPr>
          <p:cNvSpPr txBox="1"/>
          <p:nvPr/>
        </p:nvSpPr>
        <p:spPr>
          <a:xfrm>
            <a:off x="4194009" y="7163730"/>
            <a:ext cx="26639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FF33CC"/>
                </a:solidFill>
                <a:ea typeface="Times New Roman" panose="02020603050405020304" pitchFamily="18" charset="0"/>
              </a:rPr>
              <a:t>Benefiting  West Jefferson Hospital Breast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FF33CC"/>
                </a:solidFill>
                <a:ea typeface="Times New Roman" panose="02020603050405020304" pitchFamily="18" charset="0"/>
              </a:rPr>
              <a:t>Cancer Center &amp; other breast cancer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FF33CC"/>
                </a:solidFill>
                <a:ea typeface="Times New Roman" panose="02020603050405020304" pitchFamily="18" charset="0"/>
              </a:rPr>
              <a:t>support groups</a:t>
            </a:r>
            <a:endParaRPr lang="en-US" sz="700" dirty="0">
              <a:solidFill>
                <a:srgbClr val="FF33CC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3" name="Picture 4" descr="Image result for breast cancer ribbon,">
            <a:hlinkClick r:id="rId6"/>
            <a:extLst>
              <a:ext uri="{FF2B5EF4-FFF2-40B4-BE49-F238E27FC236}">
                <a16:creationId xmlns:a16="http://schemas.microsoft.com/office/drawing/2014/main" id="{3A09888D-4025-7677-3B88-0B8C1CCB1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 trans="43000"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0128" y="7746526"/>
            <a:ext cx="394407" cy="800456"/>
          </a:xfrm>
          <a:prstGeom prst="rect">
            <a:avLst/>
          </a:prstGeom>
          <a:noFill/>
          <a:effectLst>
            <a:reflection stA="0" endPos="65000" dist="508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E00917-8F0D-41FF-90C0-37877D536011}"/>
              </a:ext>
            </a:extLst>
          </p:cNvPr>
          <p:cNvSpPr txBox="1"/>
          <p:nvPr/>
        </p:nvSpPr>
        <p:spPr>
          <a:xfrm>
            <a:off x="2663992" y="6991576"/>
            <a:ext cx="15183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Artist: Jeannine </a:t>
            </a:r>
            <a:r>
              <a:rPr lang="en-US" sz="1000" i="1" dirty="0" err="1"/>
              <a:t>Gondrella</a:t>
            </a:r>
            <a:endParaRPr lang="en-US" sz="10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8349D7-F0E3-7C3F-7A3D-43703EDD5B3C}"/>
              </a:ext>
            </a:extLst>
          </p:cNvPr>
          <p:cNvSpPr txBox="1"/>
          <p:nvPr/>
        </p:nvSpPr>
        <p:spPr>
          <a:xfrm>
            <a:off x="-1714500" y="1924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CFA5B2-A537-4D50-41BD-12FDCC57CE6C}"/>
              </a:ext>
            </a:extLst>
          </p:cNvPr>
          <p:cNvSpPr txBox="1"/>
          <p:nvPr/>
        </p:nvSpPr>
        <p:spPr>
          <a:xfrm>
            <a:off x="2207920" y="8024324"/>
            <a:ext cx="1752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Kids bank Fishing &amp; Games</a:t>
            </a:r>
          </a:p>
          <a:p>
            <a:r>
              <a:rPr lang="en-US" sz="1100" b="1" dirty="0"/>
              <a:t>     Saturday 10/24/26</a:t>
            </a:r>
          </a:p>
        </p:txBody>
      </p:sp>
    </p:spTree>
    <p:extLst>
      <p:ext uri="{BB962C8B-B14F-4D97-AF65-F5344CB8AC3E}">
        <p14:creationId xmlns:p14="http://schemas.microsoft.com/office/powerpoint/2010/main" val="109137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shing for the girls logo&#10;&#10;Description automatically generated">
            <a:extLst>
              <a:ext uri="{FF2B5EF4-FFF2-40B4-BE49-F238E27FC236}">
                <a16:creationId xmlns:a16="http://schemas.microsoft.com/office/drawing/2014/main" id="{EB3E0011-19CF-98D3-9355-6A25B994DF4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9" y="3290034"/>
            <a:ext cx="3717831" cy="42230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2BD7B2-0EBA-60E5-9CA4-008752BFBE2A}"/>
              </a:ext>
            </a:extLst>
          </p:cNvPr>
          <p:cNvSpPr txBox="1"/>
          <p:nvPr/>
        </p:nvSpPr>
        <p:spPr>
          <a:xfrm>
            <a:off x="239712" y="130592"/>
            <a:ext cx="6508750" cy="8774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lang="en-US" sz="2000" b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Annual 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FF"/>
                </a:solidFill>
                <a:effectLst/>
                <a:latin typeface="Brush Script MT" panose="03060802040406070304" pitchFamily="66" charset="-122"/>
                <a:ea typeface="Times New Roman" panose="02020603050405020304" pitchFamily="18" charset="0"/>
                <a:cs typeface="Arial" panose="020B0604020202020204" pitchFamily="34" charset="0"/>
              </a:rPr>
              <a:t>“Fishing For The Girls Rodeo”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Myrtle Grove, Louisiana 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October 23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rd</a:t>
            </a:r>
            <a:r>
              <a:rPr lang="en-US" sz="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&amp; 24</a:t>
            </a:r>
            <a:r>
              <a:rPr lang="en-US" sz="900" b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sz="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2026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/>
            <a:r>
              <a:rPr lang="en-US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Sponsorship Opportunities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/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Name:      ____________________________________ Phone _________________________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Address: ____________________________________________________________________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Email:      ____________________________________________________________________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EA25D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PINK</a:t>
            </a: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 Sponsorship:  $1000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Receive 10 rodeo tickets, 10 fishing towels, your logo on our website and your organization's logo on the banner at Saturday afternoon’s celebration. 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Gold Sponsor: </a:t>
            </a:r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$ 500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Receive 5 rodeo tickets, 5 fishing towels, your logo on our website and your organization's logo on the banner at Saturday afternoon’s celebration. 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Silver Sponsor: </a:t>
            </a:r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$ 300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Receive 3 rodeo tickets, 3 fishing towels, your logo on our website and your organization's logo on the banner at Saturday afternoon’s celebration. 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Bronze Sponsor: </a:t>
            </a:r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Bold"/>
              </a:rPr>
              <a:t>$ 100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Receive 2 rodeo tickets and 2 fishing towels, and your name on our website.  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Lato-Regular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Regular"/>
              </a:rPr>
              <a:t>I will pick up tickets and fishing towels/drawstring totes (please circle):               At the rodeo           Mail them </a:t>
            </a:r>
          </a:p>
          <a:p>
            <a:pPr marL="0" marR="0"/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  <a:t>In-Kind donations are very important and are needed as door prizes, silent auction items, food, and other essentials.</a:t>
            </a:r>
          </a:p>
          <a:p>
            <a:pPr marL="0" marR="0"/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  <a:t>Please email Mark Bergeron for a sponsor package at fishing4charities@gmail.com or print and return this form with your sponsor check payable to:  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  <a:t>                                                       	 Fishing for Charities, Inc</a:t>
            </a:r>
            <a:b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</a:br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  <a:t>                                                                               104 Pleasant Ridge Dr.</a:t>
            </a:r>
            <a:b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</a:br>
            <a:r>
              <a:rPr lang="en-US" sz="10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-Bold"/>
              </a:rPr>
              <a:t>                                                         	Belle Chase, LA  70037</a:t>
            </a:r>
          </a:p>
          <a:p>
            <a:pPr marL="0" marR="0"/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/>
            <a:r>
              <a:rPr lang="en-US" sz="2800" b="1" dirty="0">
                <a:solidFill>
                  <a:srgbClr val="FF33CC"/>
                </a:solidFill>
                <a:effectLst/>
                <a:latin typeface="Brush Script MT" panose="03060802040406070304" pitchFamily="66" charset="-122"/>
                <a:ea typeface="Times New Roman" panose="02020603050405020304" pitchFamily="18" charset="0"/>
                <a:cs typeface="Arial" panose="020B0604020202020204" pitchFamily="34" charset="0"/>
              </a:rPr>
              <a:t>Reeling in a Cure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endParaRPr lang="en-US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Sponsored by Fishing for Charities, Inc., a Louisiana non-profit Corporation.  A Federal 501c3, Public Charity entity which entitles donor to deduct all donations from Federal taxes.   TAX ID # 81-3366775</a:t>
            </a:r>
          </a:p>
          <a:p>
            <a:pPr marL="0" marR="0"/>
            <a:endParaRPr lang="en-US" sz="1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 descr="A qr code with a few squares&#10;&#10;Description automatically generated">
            <a:extLst>
              <a:ext uri="{FF2B5EF4-FFF2-40B4-BE49-F238E27FC236}">
                <a16:creationId xmlns:a16="http://schemas.microsoft.com/office/drawing/2014/main" id="{F58782C7-218B-4762-2449-E02079A17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5630" y="7560942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4D536E-A7DF-690F-C020-F2B7D69A6D7B}"/>
              </a:ext>
            </a:extLst>
          </p:cNvPr>
          <p:cNvSpPr txBox="1"/>
          <p:nvPr/>
        </p:nvSpPr>
        <p:spPr>
          <a:xfrm>
            <a:off x="5073463" y="7282279"/>
            <a:ext cx="793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Scan me</a:t>
            </a:r>
          </a:p>
        </p:txBody>
      </p:sp>
      <p:pic>
        <p:nvPicPr>
          <p:cNvPr id="3" name="Picture 2" descr="http://nebula.wsimg.com/e1d21ad0b8866dcbf86dd12da60083b2?AccessKeyId=1B3EF332C12F919238AE&amp;disposition=0&amp;alloworigin=1">
            <a:extLst>
              <a:ext uri="{FF2B5EF4-FFF2-40B4-BE49-F238E27FC236}">
                <a16:creationId xmlns:a16="http://schemas.microsoft.com/office/drawing/2014/main" id="{1ABD78A2-A157-BCC2-DFEE-8297CC8D2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7" y="8686800"/>
            <a:ext cx="466725" cy="3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http://nebula.wsimg.com/e1d21ad0b8866dcbf86dd12da60083b2?AccessKeyId=1B3EF332C12F919238AE&amp;disposition=0&amp;alloworigin=1">
            <a:extLst>
              <a:ext uri="{FF2B5EF4-FFF2-40B4-BE49-F238E27FC236}">
                <a16:creationId xmlns:a16="http://schemas.microsoft.com/office/drawing/2014/main" id="{12A1F374-A314-6470-9431-EDD46082F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7" y="176212"/>
            <a:ext cx="466725" cy="25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379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78353</TotalTime>
  <Words>578</Words>
  <Application>Microsoft Macintosh PowerPoint</Application>
  <PresentationFormat>On-screen Show (4:3)</PresentationFormat>
  <Paragraphs>94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Brush Script MT</vt:lpstr>
      <vt:lpstr>Abadi</vt:lpstr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S. Bergeron</dc:creator>
  <cp:lastModifiedBy>yvette Bergeron</cp:lastModifiedBy>
  <cp:revision>90</cp:revision>
  <cp:lastPrinted>2025-08-20T12:53:45Z</cp:lastPrinted>
  <dcterms:created xsi:type="dcterms:W3CDTF">2017-07-31T13:03:19Z</dcterms:created>
  <dcterms:modified xsi:type="dcterms:W3CDTF">2026-07-16T15:16:33Z</dcterms:modified>
</cp:coreProperties>
</file>